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873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4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6857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354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1143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471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774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11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50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25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513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4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4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92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06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1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nQuzLrKvaU" TargetMode="External"/><Relationship Id="rId2" Type="http://schemas.openxmlformats.org/officeDocument/2006/relationships/hyperlink" Target="https://www.youtube.com/watch?v=g0ksCj1kfq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keuzedeel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Ondernemend gedrag niveau 3-4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752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2737168" y="1028501"/>
            <a:ext cx="8212426" cy="1216003"/>
          </a:xfrm>
        </p:spPr>
        <p:txBody>
          <a:bodyPr/>
          <a:lstStyle/>
          <a:p>
            <a:r>
              <a:rPr lang="nl-NL" dirty="0" smtClean="0"/>
              <a:t>Opdracht 1C</a:t>
            </a:r>
            <a:endParaRPr lang="nl-NL" sz="2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22514" y="1931537"/>
            <a:ext cx="10424160" cy="1569310"/>
          </a:xfrm>
        </p:spPr>
        <p:txBody>
          <a:bodyPr>
            <a:noAutofit/>
          </a:bodyPr>
          <a:lstStyle/>
          <a:p>
            <a:pPr marL="1028700" lvl="1" indent="-571500" algn="l">
              <a:buFont typeface="Arial" panose="020B0604020202020204" pitchFamily="34" charset="0"/>
              <a:buChar char="•"/>
            </a:pPr>
            <a:endParaRPr lang="nl-NL" sz="2900" dirty="0" smtClean="0"/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900" dirty="0" smtClean="0">
                <a:hlinkClick r:id="rId2"/>
              </a:rPr>
              <a:t>Hoe maak je een elevator pitch</a:t>
            </a:r>
            <a:endParaRPr lang="nl-NL" sz="2900" dirty="0" smtClean="0"/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900" dirty="0" smtClean="0">
                <a:hlinkClick r:id="rId3"/>
              </a:rPr>
              <a:t>Voorbeeld van een goede Elevator Pitch</a:t>
            </a:r>
            <a:endParaRPr lang="nl-NL" sz="2900" dirty="0" smtClean="0"/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900" dirty="0" smtClean="0"/>
              <a:t>Schrijf </a:t>
            </a:r>
            <a:r>
              <a:rPr lang="nl-NL" sz="2900" dirty="0" smtClean="0"/>
              <a:t>een Elevator pitch </a:t>
            </a:r>
            <a:r>
              <a:rPr lang="nl-NL" sz="2900" dirty="0" smtClean="0"/>
              <a:t>van </a:t>
            </a:r>
            <a:r>
              <a:rPr lang="nl-NL" sz="2900" dirty="0" smtClean="0"/>
              <a:t>60 sec. </a:t>
            </a:r>
            <a:r>
              <a:rPr lang="nl-NL" sz="2900" dirty="0" smtClean="0"/>
              <a:t>uit over jezelf</a:t>
            </a:r>
            <a:endParaRPr lang="nl-NL" sz="2900" dirty="0" smtClean="0"/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900" dirty="0" smtClean="0"/>
              <a:t>Deze presenteren jullie volgende week in/aan de klas</a:t>
            </a:r>
          </a:p>
          <a:p>
            <a:pPr lvl="1" algn="l"/>
            <a:endParaRPr lang="nl-NL" sz="29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0204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9086" y="1969567"/>
            <a:ext cx="8382243" cy="719615"/>
          </a:xfrm>
        </p:spPr>
        <p:txBody>
          <a:bodyPr/>
          <a:lstStyle/>
          <a:p>
            <a:r>
              <a:rPr lang="nl-NL" sz="3600" dirty="0" smtClean="0"/>
              <a:t>Waar gaan we mee aan de slag?</a:t>
            </a:r>
            <a:endParaRPr lang="nl-NL" sz="3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635624" y="2689182"/>
            <a:ext cx="7736285" cy="2017289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Je toont </a:t>
            </a:r>
            <a:r>
              <a:rPr lang="nl-NL" sz="2400" dirty="0"/>
              <a:t>ondernemend </a:t>
            </a:r>
            <a:r>
              <a:rPr lang="nl-NL" sz="2400" dirty="0" smtClean="0"/>
              <a:t>gedrag</a:t>
            </a:r>
            <a:endParaRPr lang="nl-NL" sz="1400" dirty="0" smtClean="0"/>
          </a:p>
          <a:p>
            <a:pPr algn="l"/>
            <a:r>
              <a:rPr lang="nl-NL" sz="1400" dirty="0"/>
              <a:t>	</a:t>
            </a:r>
            <a:r>
              <a:rPr lang="nl-NL" sz="1400" dirty="0" smtClean="0"/>
              <a:t>gedrag </a:t>
            </a:r>
            <a:r>
              <a:rPr lang="nl-NL" sz="1400" dirty="0"/>
              <a:t>voor innovatie in beroepsuitoefening en werkomgeving en de werkprocessen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Je onderzoekt jezelf &amp; je (werk)omgeving </a:t>
            </a:r>
            <a:r>
              <a:rPr lang="nl-NL" sz="2400" dirty="0"/>
              <a:t>en </a:t>
            </a:r>
            <a:r>
              <a:rPr lang="nl-NL" sz="2400" dirty="0" smtClean="0"/>
              <a:t>de verbetermogelijkheden</a:t>
            </a:r>
            <a:endParaRPr lang="nl-NL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Je neemt </a:t>
            </a:r>
            <a:r>
              <a:rPr lang="nl-NL" sz="2400" dirty="0"/>
              <a:t>initiatieven </a:t>
            </a:r>
            <a:r>
              <a:rPr lang="nl-NL" sz="2400" dirty="0" smtClean="0"/>
              <a:t>op je werk</a:t>
            </a:r>
          </a:p>
        </p:txBody>
      </p:sp>
    </p:spTree>
    <p:extLst>
      <p:ext uri="{BB962C8B-B14F-4D97-AF65-F5344CB8AC3E}">
        <p14:creationId xmlns:p14="http://schemas.microsoft.com/office/powerpoint/2010/main" val="247391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94114" y="1788454"/>
            <a:ext cx="8382243" cy="719615"/>
          </a:xfrm>
        </p:spPr>
        <p:txBody>
          <a:bodyPr/>
          <a:lstStyle/>
          <a:p>
            <a:pPr algn="l"/>
            <a:r>
              <a:rPr lang="nl-NL" sz="2800" dirty="0" smtClean="0"/>
              <a:t>In andere woorden, na het volgen van het keuzedeel ondernemend gedrag, heb je;</a:t>
            </a:r>
            <a:endParaRPr lang="nl-NL" sz="2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985554" y="2636930"/>
            <a:ext cx="7707086" cy="2771092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Beeld van je eigen handelen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Kun je problemen inventariseren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Creatieve </a:t>
            </a:r>
            <a:r>
              <a:rPr lang="nl-NL" sz="2400" dirty="0"/>
              <a:t>o</a:t>
            </a:r>
            <a:r>
              <a:rPr lang="nl-NL" sz="2400" dirty="0" smtClean="0"/>
              <a:t>plossingen bedenken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Weet je hoe om te gaan met anderen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Je kan verbeteringen doorvoeren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Je vergroot je zelfstandigheid/ verantwoordelijkheid bij uitvoeren van eigen werkzaamheden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21965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391885" y="1579449"/>
            <a:ext cx="8512871" cy="824117"/>
          </a:xfrm>
        </p:spPr>
        <p:txBody>
          <a:bodyPr/>
          <a:lstStyle/>
          <a:p>
            <a:r>
              <a:rPr lang="nl-NL" sz="3600" dirty="0" smtClean="0"/>
              <a:t>De komende 20 weken…..</a:t>
            </a:r>
            <a:endParaRPr lang="nl-NL" sz="3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782389" y="2612571"/>
            <a:ext cx="6520184" cy="424542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/>
              <a:t>L</a:t>
            </a:r>
            <a:r>
              <a:rPr lang="nl-NL" dirty="0" smtClean="0"/>
              <a:t>essen op school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Wekelijkse opdrachten (deels ook thuis)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Inspiratie-sessies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Feedback-momenten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Oefenexamen</a:t>
            </a:r>
            <a:endParaRPr lang="nl-NL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Theorie examen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Praktijk examen in de beroepspraktijk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Afsluiten keuzedeel </a:t>
            </a:r>
            <a:r>
              <a:rPr lang="nl-NL" dirty="0" smtClean="0"/>
              <a:t>met vermelding op het diploma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007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400110" y="327539"/>
            <a:ext cx="7766936" cy="1646302"/>
          </a:xfrm>
        </p:spPr>
        <p:txBody>
          <a:bodyPr/>
          <a:lstStyle/>
          <a:p>
            <a:r>
              <a:rPr lang="nl-NL" dirty="0" err="1"/>
              <a:t>M</a:t>
            </a:r>
            <a:r>
              <a:rPr lang="nl-NL" dirty="0" err="1" smtClean="0"/>
              <a:t>indmap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-1005840" y="2375675"/>
            <a:ext cx="9509760" cy="1569310"/>
          </a:xfrm>
        </p:spPr>
        <p:txBody>
          <a:bodyPr>
            <a:noAutofit/>
          </a:bodyPr>
          <a:lstStyle/>
          <a:p>
            <a:r>
              <a:rPr lang="nl-NL" sz="4000" dirty="0" smtClean="0"/>
              <a:t>Waar denk je aan bij </a:t>
            </a:r>
          </a:p>
          <a:p>
            <a:r>
              <a:rPr lang="nl-NL" sz="4000" dirty="0" smtClean="0"/>
              <a:t>ondernemend gedrag?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73365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387048" y="1019871"/>
            <a:ext cx="7766936" cy="1646302"/>
          </a:xfrm>
        </p:spPr>
        <p:txBody>
          <a:bodyPr/>
          <a:lstStyle/>
          <a:p>
            <a:r>
              <a:rPr lang="nl-NL" dirty="0" err="1"/>
              <a:t>M</a:t>
            </a:r>
            <a:r>
              <a:rPr lang="nl-NL" dirty="0" err="1" smtClean="0"/>
              <a:t>indmap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3224759"/>
            <a:ext cx="9509760" cy="1569310"/>
          </a:xfrm>
        </p:spPr>
        <p:txBody>
          <a:bodyPr>
            <a:noAutofit/>
          </a:bodyPr>
          <a:lstStyle/>
          <a:p>
            <a:r>
              <a:rPr lang="nl-NL" sz="4000" dirty="0" smtClean="0"/>
              <a:t>Wat zijn jouw succesfactoren?</a:t>
            </a:r>
          </a:p>
          <a:p>
            <a:r>
              <a:rPr lang="nl-NL" sz="2000" dirty="0" smtClean="0"/>
              <a:t>Denk aan je karaktereigenschappen, capaciteiten, drijfveren, gedragingen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9363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596053" y="288351"/>
            <a:ext cx="7766936" cy="1646302"/>
          </a:xfrm>
        </p:spPr>
        <p:txBody>
          <a:bodyPr/>
          <a:lstStyle/>
          <a:p>
            <a:r>
              <a:rPr lang="nl-NL" dirty="0" err="1"/>
              <a:t>M</a:t>
            </a:r>
            <a:r>
              <a:rPr lang="nl-NL" dirty="0" err="1" smtClean="0"/>
              <a:t>indmap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13508" y="2545490"/>
            <a:ext cx="9509760" cy="1569310"/>
          </a:xfrm>
        </p:spPr>
        <p:txBody>
          <a:bodyPr>
            <a:noAutofit/>
          </a:bodyPr>
          <a:lstStyle/>
          <a:p>
            <a:r>
              <a:rPr lang="nl-NL" sz="4000" dirty="0" smtClean="0"/>
              <a:t>Wat zijn jouw verantwoordelijkheden?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79470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77494" y="625859"/>
            <a:ext cx="8212426" cy="1216003"/>
          </a:xfrm>
        </p:spPr>
        <p:txBody>
          <a:bodyPr/>
          <a:lstStyle/>
          <a:p>
            <a:r>
              <a:rPr lang="nl-NL" sz="2800" dirty="0" smtClean="0"/>
              <a:t>1</a:t>
            </a:r>
            <a:endParaRPr lang="nl-NL" sz="2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3955" y="1658098"/>
            <a:ext cx="9509760" cy="1569310"/>
          </a:xfrm>
        </p:spPr>
        <p:txBody>
          <a:bodyPr>
            <a:noAutofit/>
          </a:bodyPr>
          <a:lstStyle/>
          <a:p>
            <a:pPr algn="l"/>
            <a:r>
              <a:rPr lang="nl-NL" sz="3200" dirty="0" smtClean="0"/>
              <a:t>Opdracht 1A: Schrijf een A4 over wat ondernemend gedrag voor jou betekend, daarin staat o.a.: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Wat is ondernemend gedrag voor jou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Welke karaktereigenschappen gebruik je tijdens je stage, onderbouw je verhaal met voorbeelden</a:t>
            </a:r>
          </a:p>
          <a:p>
            <a:pPr lvl="2" algn="l"/>
            <a:r>
              <a:rPr lang="nl-NL" i="1" dirty="0" smtClean="0"/>
              <a:t>Bv. Ik durf hulp te vragen. Beschrijf dan een situatie waarin je dat doet en wat de reactie van je collega is bijvoorbeeld</a:t>
            </a:r>
            <a:r>
              <a:rPr lang="nl-NL" sz="2200" dirty="0" smtClean="0"/>
              <a:t>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Welke vaardigheden zet je in/ oefen je tijdens je stage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400" dirty="0"/>
              <a:t>Wat </a:t>
            </a:r>
            <a:r>
              <a:rPr lang="nl-NL" sz="2400" dirty="0" smtClean="0"/>
              <a:t>zijn je </a:t>
            </a:r>
            <a:r>
              <a:rPr lang="nl-NL" sz="2400" dirty="0"/>
              <a:t>verantwoordelijkheden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Wat wil je en waarom</a:t>
            </a:r>
          </a:p>
          <a:p>
            <a:pPr lvl="1" algn="l"/>
            <a:endParaRPr lang="nl-NL" sz="29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7248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3289785" y="1088402"/>
            <a:ext cx="8212426" cy="1216003"/>
          </a:xfrm>
        </p:spPr>
        <p:txBody>
          <a:bodyPr/>
          <a:lstStyle/>
          <a:p>
            <a:r>
              <a:rPr lang="nl-NL" sz="4400" dirty="0"/>
              <a:t>Opdracht </a:t>
            </a:r>
            <a:r>
              <a:rPr lang="nl-NL" sz="4400" dirty="0" smtClean="0"/>
              <a:t>1B</a:t>
            </a:r>
            <a:r>
              <a:rPr lang="nl-NL" sz="4400" dirty="0"/>
              <a:t>: </a:t>
            </a:r>
            <a:br>
              <a:rPr lang="nl-NL" sz="4400" dirty="0"/>
            </a:br>
            <a:endParaRPr lang="nl-NL" sz="44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6805" y="1696404"/>
            <a:ext cx="9509760" cy="1569310"/>
          </a:xfrm>
        </p:spPr>
        <p:txBody>
          <a:bodyPr>
            <a:noAutofit/>
          </a:bodyPr>
          <a:lstStyle/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900" dirty="0" smtClean="0"/>
              <a:t>Maak een online </a:t>
            </a:r>
            <a:r>
              <a:rPr lang="nl-NL" sz="2900" dirty="0" smtClean="0"/>
              <a:t>persoonlijkheidstest </a:t>
            </a:r>
            <a:r>
              <a:rPr lang="nl-NL" sz="2900" dirty="0" smtClean="0"/>
              <a:t>(testcentrum groei)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900" dirty="0"/>
              <a:t>Zoek een online test om je </a:t>
            </a:r>
            <a:r>
              <a:rPr lang="nl-NL" sz="2900" u="sng" dirty="0"/>
              <a:t>motivatie</a:t>
            </a:r>
            <a:r>
              <a:rPr lang="nl-NL" sz="2900" dirty="0"/>
              <a:t> te testen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900" dirty="0" smtClean="0"/>
              <a:t>Vraag feedback aan je BPV begeleider </a:t>
            </a:r>
            <a:r>
              <a:rPr lang="nl-NL" sz="2900" dirty="0"/>
              <a:t>over je </a:t>
            </a:r>
            <a:r>
              <a:rPr lang="nl-NL" sz="2900" dirty="0" smtClean="0"/>
              <a:t>functioneren, </a:t>
            </a:r>
            <a:r>
              <a:rPr lang="nl-NL" sz="1800" dirty="0" smtClean="0"/>
              <a:t>denk bijvoorbeeld aan het 360 graden feedbackformulier</a:t>
            </a:r>
          </a:p>
          <a:p>
            <a:pPr lvl="1" algn="l"/>
            <a:endParaRPr lang="nl-NL" sz="2900" i="0" dirty="0" smtClean="0"/>
          </a:p>
          <a:p>
            <a:pPr lvl="1" algn="l"/>
            <a:r>
              <a:rPr lang="nl-NL" sz="2900" b="1" dirty="0" smtClean="0">
                <a:solidFill>
                  <a:srgbClr val="FF0000"/>
                </a:solidFill>
              </a:rPr>
              <a:t>Bewaar alle testresultaten / opdrachten als </a:t>
            </a:r>
            <a:r>
              <a:rPr lang="nl-NL" sz="2900" b="1" dirty="0" smtClean="0">
                <a:solidFill>
                  <a:srgbClr val="FF0000"/>
                </a:solidFill>
              </a:rPr>
              <a:t>verzamelwerk want daaruit put je voor de oefenopdracht.</a:t>
            </a:r>
            <a:endParaRPr lang="nl-NL" sz="29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83133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395</TotalTime>
  <Words>300</Words>
  <Application>Microsoft Office PowerPoint</Application>
  <PresentationFormat>Breedbeeld</PresentationFormat>
  <Paragraphs>51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keuzedeel</vt:lpstr>
      <vt:lpstr>Waar gaan we mee aan de slag?</vt:lpstr>
      <vt:lpstr>In andere woorden, na het volgen van het keuzedeel ondernemend gedrag, heb je;</vt:lpstr>
      <vt:lpstr>De komende 20 weken…..</vt:lpstr>
      <vt:lpstr>Mindmap</vt:lpstr>
      <vt:lpstr>Mindmap</vt:lpstr>
      <vt:lpstr>Mindmap</vt:lpstr>
      <vt:lpstr>1</vt:lpstr>
      <vt:lpstr>Opdracht 1B:  </vt:lpstr>
      <vt:lpstr>Opdracht 1C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keuzedeel</dc:title>
  <dc:creator>Gertina van der Linde</dc:creator>
  <cp:lastModifiedBy>Simon Poelman</cp:lastModifiedBy>
  <cp:revision>16</cp:revision>
  <dcterms:created xsi:type="dcterms:W3CDTF">2019-02-11T11:36:11Z</dcterms:created>
  <dcterms:modified xsi:type="dcterms:W3CDTF">2020-02-12T10:58:40Z</dcterms:modified>
</cp:coreProperties>
</file>